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4" r:id="rId5"/>
    <p:sldId id="266" r:id="rId6"/>
    <p:sldId id="267" r:id="rId7"/>
    <p:sldId id="289" r:id="rId8"/>
    <p:sldId id="268" r:id="rId9"/>
    <p:sldId id="270" r:id="rId10"/>
    <p:sldId id="271" r:id="rId11"/>
    <p:sldId id="272" r:id="rId12"/>
    <p:sldId id="274" r:id="rId13"/>
    <p:sldId id="275" r:id="rId14"/>
    <p:sldId id="288" r:id="rId15"/>
    <p:sldId id="261" r:id="rId16"/>
    <p:sldId id="262" r:id="rId17"/>
    <p:sldId id="292" r:id="rId18"/>
    <p:sldId id="276" r:id="rId19"/>
    <p:sldId id="278" r:id="rId20"/>
    <p:sldId id="279" r:id="rId21"/>
    <p:sldId id="287" r:id="rId22"/>
    <p:sldId id="280" r:id="rId23"/>
    <p:sldId id="283" r:id="rId24"/>
    <p:sldId id="284" r:id="rId25"/>
    <p:sldId id="286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8" autoAdjust="0"/>
    <p:restoredTop sz="74375"/>
  </p:normalViewPr>
  <p:slideViewPr>
    <p:cSldViewPr snapToGrid="0" snapToObjects="1" showGuides="1">
      <p:cViewPr varScale="1">
        <p:scale>
          <a:sx n="27" d="100"/>
          <a:sy n="27" d="100"/>
        </p:scale>
        <p:origin x="444" y="96"/>
      </p:cViewPr>
      <p:guideLst>
        <p:guide orient="horz" pos="4320"/>
        <p:guide pos="768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>
        <p:scale>
          <a:sx n="74" d="100"/>
          <a:sy n="74" d="100"/>
        </p:scale>
        <p:origin x="3496" y="290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PROPOSED TALKING POINTS IN THE NOTES SECTION THROUGHOUT DECK.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Introduce yourself.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Tell your story.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did you join the Navy?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72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work all over the world to keep the earth a safer place.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Detonate and demolish hazardous munitions, pyrotechnics and outdated explosives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waterways of mines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Protect the President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Assist with security at international events or world summits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54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Rigorous training lasts over a year (70 weeks) and takes you across the country.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Prep course in Great Lakes, IL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Naval Diving and Salvage Training in Panama City, FL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EOD School in Fort Walton Beach, FL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Parachute training in Fort Benning, GA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Final phase in San Diego, CA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7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21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8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Rescue teams from enemy territories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Conduct recon on the enemy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Navigate heavily-armed boats in raids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/>
              <a:t>Work in shallow water where ships can’t operate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09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SWCC training takes approximately 48 weeks.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key goal of SWCC training is to make you a stronger person, teammate and leader. </a:t>
            </a:r>
          </a:p>
        </p:txBody>
      </p:sp>
    </p:spTree>
    <p:extLst>
      <p:ext uri="{BB962C8B-B14F-4D97-AF65-F5344CB8AC3E}">
        <p14:creationId xmlns:p14="http://schemas.microsoft.com/office/powerpoint/2010/main" val="2522835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32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SEAL stands for </a:t>
            </a:r>
            <a:r>
              <a:rPr lang="en-US" b="1" dirty="0"/>
              <a:t>A</a:t>
            </a:r>
            <a:r>
              <a:rPr lang="en-US" dirty="0"/>
              <a:t>ir, </a:t>
            </a:r>
            <a:r>
              <a:rPr lang="en-US" b="1" dirty="0"/>
              <a:t>S</a:t>
            </a:r>
            <a:r>
              <a:rPr lang="en-US" dirty="0"/>
              <a:t>ea </a:t>
            </a:r>
            <a:r>
              <a:rPr lang="en-US" b="1" dirty="0"/>
              <a:t>a</a:t>
            </a:r>
            <a:r>
              <a:rPr lang="en-US" dirty="0"/>
              <a:t>nd </a:t>
            </a:r>
            <a:r>
              <a:rPr lang="en-US" b="1" dirty="0"/>
              <a:t>L</a:t>
            </a:r>
            <a:r>
              <a:rPr lang="en-US" dirty="0"/>
              <a:t>and Forces.</a:t>
            </a:r>
          </a:p>
          <a:p>
            <a:endParaRPr lang="en-US" dirty="0"/>
          </a:p>
          <a:p>
            <a:r>
              <a:rPr lang="en-US" dirty="0"/>
              <a:t>The SEALs were established by President John F. Kennedy in 1962.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Covert 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 action warfare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Special recon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Counterterrorism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4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 1.5 years of training prepares you for the most elite Navy career.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Designed to push you to your physical and mental limits.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1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intense and highly-focused careers we offer are part of the </a:t>
            </a:r>
            <a:r>
              <a:rPr lang="en-US" b="1" dirty="0"/>
              <a:t>Warrior Challenge Program.</a:t>
            </a:r>
          </a:p>
          <a:p>
            <a:endParaRPr lang="en-US" dirty="0"/>
          </a:p>
          <a:p>
            <a:r>
              <a:rPr lang="en-US" dirty="0"/>
              <a:t>5 careers make up the program: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AIRR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EOD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SWCC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SEAL</a:t>
            </a:r>
          </a:p>
        </p:txBody>
      </p:sp>
    </p:spTree>
    <p:extLst>
      <p:ext uri="{BB962C8B-B14F-4D97-AF65-F5344CB8AC3E}">
        <p14:creationId xmlns:p14="http://schemas.microsoft.com/office/powerpoint/2010/main" val="2621760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96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Warrior Challenge Program careers have the most physically challenging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Warrior Challenge Mentors and coordinators</a:t>
            </a:r>
            <a:r>
              <a:rPr lang="en-US" dirty="0">
                <a:effectLst/>
              </a:rPr>
              <a:t> are available to help candidates prepare for their PST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74844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candid conversation with interested participants will help you find those who are great candidates for the Warrior Challenge Program.</a:t>
            </a:r>
          </a:p>
        </p:txBody>
      </p:sp>
    </p:spTree>
    <p:extLst>
      <p:ext uri="{BB962C8B-B14F-4D97-AF65-F5344CB8AC3E}">
        <p14:creationId xmlns:p14="http://schemas.microsoft.com/office/powerpoint/2010/main" val="1206828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[INSERT PERSONAL INFORMATION ABOVE]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4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You’ll train extensively, push yourself mentally and commit to achieving the impossible.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jobs require Warrior Toughness; this is not a career path for everyone. </a:t>
            </a:r>
          </a:p>
        </p:txBody>
      </p:sp>
    </p:spTree>
    <p:extLst>
      <p:ext uri="{BB962C8B-B14F-4D97-AF65-F5344CB8AC3E}">
        <p14:creationId xmlns:p14="http://schemas.microsoft.com/office/powerpoint/2010/main" val="3546373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3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an AIRR, you may help just about anyone, in any environment.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Save pilots of downed aircraft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Track and kill enemy submarines.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Rescue civilians during natural disasters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Operate radar 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Conduct surveillance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AIRR motto is “So others may live.”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99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63 weeks of training prepare you to operate in any challenging environment. 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It’s one of the most demanding, life-altering training programs in the Navy.</a:t>
            </a:r>
          </a:p>
        </p:txBody>
      </p:sp>
    </p:spTree>
    <p:extLst>
      <p:ext uri="{BB962C8B-B14F-4D97-AF65-F5344CB8AC3E}">
        <p14:creationId xmlns:p14="http://schemas.microsoft.com/office/powerpoint/2010/main" val="1472182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41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Salvage operations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Search and rescue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Construction and demolition projects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Routine ship maintenance, including restoration and repair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85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 weeks of training prepare you to join the most elite diving force in the United States military.</a:t>
            </a:r>
          </a:p>
          <a:p>
            <a:endParaRPr lang="en-US" dirty="0"/>
          </a:p>
          <a:p>
            <a:r>
              <a:rPr lang="en-US" dirty="0"/>
              <a:t>Diver prep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electrical and engineering courses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Water adaptability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Physical fitness</a:t>
            </a:r>
          </a:p>
          <a:p>
            <a:endParaRPr lang="en-US" dirty="0"/>
          </a:p>
          <a:p>
            <a:r>
              <a:rPr lang="en-US" dirty="0"/>
              <a:t>Second-class dive school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Underwater cutting and welding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Demolition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Recompression chamber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51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qcEwsRhUzrk?feature=oembed" TargetMode="Externa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E9ArtPGw0w?feature=oembed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lPLydF5xXLw?start=2&amp;feature=oembed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ine"/>
          <p:cNvSpPr/>
          <p:nvPr/>
        </p:nvSpPr>
        <p:spPr>
          <a:xfrm flipV="1">
            <a:off x="7364092" y="9160810"/>
            <a:ext cx="1" cy="3874324"/>
          </a:xfrm>
          <a:prstGeom prst="lin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Picture 2" descr="A person wearing a hat&#10;&#10;Description automatically generated">
            <a:extLst>
              <a:ext uri="{FF2B5EF4-FFF2-40B4-BE49-F238E27FC236}">
                <a16:creationId xmlns:a16="http://schemas.microsoft.com/office/drawing/2014/main" id="{11B523E5-743A-1B45-B71D-FD54C28AE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1FAF-D36A-F948-B282-2A06EEEAD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987C3-0FF5-4A4C-BFA9-5EF2240FF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399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929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A83A-D277-9344-AB20-456400B5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erson on a field&#10;&#10;Description automatically generated">
            <a:extLst>
              <a:ext uri="{FF2B5EF4-FFF2-40B4-BE49-F238E27FC236}">
                <a16:creationId xmlns:a16="http://schemas.microsoft.com/office/drawing/2014/main" id="{99B60E15-D4D4-9842-9CB5-53A936860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714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61B0-9A6F-D347-9847-608A0ED0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30391-E49C-0943-8514-67966BABD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86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76AF-199A-0447-8A17-45F8B0F2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8219A-BF6B-4344-978E-0612B82FB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58"/>
            <a:ext cx="24384000" cy="1371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66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Treatment_blue12.png" descr="ImageTreatment_blue12.png"/>
          <p:cNvPicPr>
            <a:picLocks noChangeAspect="1"/>
          </p:cNvPicPr>
          <p:nvPr/>
        </p:nvPicPr>
        <p:blipFill>
          <a:blip r:embed="rId4">
            <a:alphaModFix amt="40482"/>
          </a:blip>
          <a:srcRect l="8254" r="7266" b="30424"/>
          <a:stretch>
            <a:fillRect/>
          </a:stretch>
        </p:blipFill>
        <p:spPr>
          <a:xfrm>
            <a:off x="-59333" y="-27326"/>
            <a:ext cx="24502479" cy="1377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Online Media 3" descr="Navy Explosive Ordnance Disposal â EOD">
            <a:hlinkClick r:id="" action="ppaction://media"/>
            <a:extLst>
              <a:ext uri="{FF2B5EF4-FFF2-40B4-BE49-F238E27FC236}">
                <a16:creationId xmlns:a16="http://schemas.microsoft.com/office/drawing/2014/main" id="{EA4757F9-5464-0C4D-8E7D-E4DFE4134B7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F70A5-982B-E641-917A-649F8047B5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35" y="4852497"/>
            <a:ext cx="4077730" cy="40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826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military vehicle&#10;&#10;Description automatically generated">
            <a:extLst>
              <a:ext uri="{FF2B5EF4-FFF2-40B4-BE49-F238E27FC236}">
                <a16:creationId xmlns:a16="http://schemas.microsoft.com/office/drawing/2014/main" id="{DC47B5A4-9F01-CC49-AA72-194E9B8D1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BA4E8-F04D-AD48-89A3-2F782A23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CDE5F-FB6D-B04E-B5B5-D4C398D0A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58"/>
            <a:ext cx="24384000" cy="1371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3905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CDA8-7E93-6C45-941C-A8AB21B1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people standing on top of a hill&#10;&#10;Description automatically generated">
            <a:extLst>
              <a:ext uri="{FF2B5EF4-FFF2-40B4-BE49-F238E27FC236}">
                <a16:creationId xmlns:a16="http://schemas.microsoft.com/office/drawing/2014/main" id="{FF7CD6E2-14C3-1C44-AF7F-605F71DC2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59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6EB7-0E60-D945-ABE6-73F6C6D4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B0F53-BF98-C640-83D7-25AC7627A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466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elmet&#10;&#10;Description automatically generated">
            <a:extLst>
              <a:ext uri="{FF2B5EF4-FFF2-40B4-BE49-F238E27FC236}">
                <a16:creationId xmlns:a16="http://schemas.microsoft.com/office/drawing/2014/main" id="{BC6E3D47-952A-7D45-98D8-DDCBCE228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A81F-393F-6A45-88AC-57F40C63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BE796-7122-2C45-BD36-5F75EDD9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E07D3-24D0-5D41-A227-F68B35979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099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Treatment_blue12.png" descr="ImageTreatment_blue12.png"/>
          <p:cNvPicPr>
            <a:picLocks noChangeAspect="1"/>
          </p:cNvPicPr>
          <p:nvPr/>
        </p:nvPicPr>
        <p:blipFill>
          <a:blip r:embed="rId3">
            <a:alphaModFix amt="40482"/>
          </a:blip>
          <a:srcRect l="8254" r="7266" b="30424"/>
          <a:stretch>
            <a:fillRect/>
          </a:stretch>
        </p:blipFill>
        <p:spPr>
          <a:xfrm>
            <a:off x="-59333" y="-27326"/>
            <a:ext cx="24502479" cy="1377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Online Media 1" descr="Navy SEAL â SO">
            <a:hlinkClick r:id="" action="ppaction://media"/>
            <a:extLst>
              <a:ext uri="{FF2B5EF4-FFF2-40B4-BE49-F238E27FC236}">
                <a16:creationId xmlns:a16="http://schemas.microsoft.com/office/drawing/2014/main" id="{5927B082-4C06-BE4B-9BFD-3C11953D29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27326"/>
            <a:ext cx="24432580" cy="1374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C28EAD-796A-864E-BCD5-56F7CE336B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25" y="4838835"/>
            <a:ext cx="4077730" cy="40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3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716A-10D0-4D4A-814B-E8CBF619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86A21-4284-F149-AC9D-A770BFF15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7870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239A-FD3D-AB4C-8E9E-675EDC61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40EB7-9AF8-F748-BDDC-54BCDDCE1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98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C064-BC21-BA4A-9661-35AD7F1C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10059-A30A-D349-BEFE-33D42BD97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3187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EA5B-CBE6-5D4B-ABC8-6CE7B0F5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moke coming out of the water&#10;&#10;Description automatically generated">
            <a:extLst>
              <a:ext uri="{FF2B5EF4-FFF2-40B4-BE49-F238E27FC236}">
                <a16:creationId xmlns:a16="http://schemas.microsoft.com/office/drawing/2014/main" id="{FD725A29-C98B-F445-8F57-266D5B291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D9AD1-1126-6243-8C0D-3AFE85F4F415}"/>
              </a:ext>
            </a:extLst>
          </p:cNvPr>
          <p:cNvSpPr txBox="1"/>
          <p:nvPr/>
        </p:nvSpPr>
        <p:spPr>
          <a:xfrm>
            <a:off x="1412240" y="4687768"/>
            <a:ext cx="699516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[Recruiter Info Here]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-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-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-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963407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person, sky, ground&#10;&#10;Description automatically generated">
            <a:extLst>
              <a:ext uri="{FF2B5EF4-FFF2-40B4-BE49-F238E27FC236}">
                <a16:creationId xmlns:a16="http://schemas.microsoft.com/office/drawing/2014/main" id="{045918DF-312A-7F43-919A-3BA217B83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9E02-F521-E44B-8442-2A138145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ar, luggage, truck, suitcase&#10;&#10;Description automatically generated">
            <a:extLst>
              <a:ext uri="{FF2B5EF4-FFF2-40B4-BE49-F238E27FC236}">
                <a16:creationId xmlns:a16="http://schemas.microsoft.com/office/drawing/2014/main" id="{CE2203A7-254D-424B-84CC-AEAD0165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192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24C4-80A2-EC42-8CFD-487B8464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D0ECA-B035-3A4F-A838-711C8EC7C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093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D210-9A9B-384A-A0DD-C048D7FC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27C53-E1FE-BC4A-A89A-90649DF84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399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60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Treatment_blue12.png" descr="ImageTreatment_blue12.png"/>
          <p:cNvPicPr>
            <a:picLocks noChangeAspect="1"/>
          </p:cNvPicPr>
          <p:nvPr/>
        </p:nvPicPr>
        <p:blipFill>
          <a:blip r:embed="rId3">
            <a:alphaModFix amt="40482"/>
          </a:blip>
          <a:srcRect l="8254" r="7266" b="30424"/>
          <a:stretch>
            <a:fillRect/>
          </a:stretch>
        </p:blipFill>
        <p:spPr>
          <a:xfrm>
            <a:off x="-59333" y="-27326"/>
            <a:ext cx="24502479" cy="1377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Online Media 3" descr="Navy Aviation Rescue Swimmer - AIRR">
            <a:hlinkClick r:id="" action="ppaction://media"/>
            <a:extLst>
              <a:ext uri="{FF2B5EF4-FFF2-40B4-BE49-F238E27FC236}">
                <a16:creationId xmlns:a16="http://schemas.microsoft.com/office/drawing/2014/main" id="{24F8857D-0DFB-D144-8B94-3D584D8FA6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-48580" y="-2"/>
            <a:ext cx="24432580" cy="137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419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E332-A09F-FE4D-9A31-879D86F3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motorcycle, outdoor, man, person&#10;&#10;Description automatically generated">
            <a:extLst>
              <a:ext uri="{FF2B5EF4-FFF2-40B4-BE49-F238E27FC236}">
                <a16:creationId xmlns:a16="http://schemas.microsoft.com/office/drawing/2014/main" id="{B8A58095-2527-0A47-86D5-4D2C98DF6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76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555B-D64F-634C-88D6-EEF820F5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F6B83-CAC6-C74C-89A0-985FD2F1E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50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Custom</PresentationFormat>
  <Paragraphs>80</Paragraphs>
  <Slides>25</Slides>
  <Notes>23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Helvetica Neue</vt:lpstr>
      <vt:lpstr>Helvetica Neue Light</vt:lpstr>
      <vt:lpstr>Helvetica Neue Medium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WARRIOR CHALLENGE PROGRAM:</dc:title>
  <dc:creator>Terecille Basa-Ong</dc:creator>
  <cp:lastModifiedBy>Terecille Basa-Ong</cp:lastModifiedBy>
  <cp:revision>168</cp:revision>
  <dcterms:modified xsi:type="dcterms:W3CDTF">2022-11-29T18:33:02Z</dcterms:modified>
</cp:coreProperties>
</file>